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88E0E-E8D1-69CF-F0F5-93D14BA0B07A}" v="505" dt="2024-07-12T04:59:31.908"/>
    <p1510:client id="{4129E76B-8B7E-8B62-003F-30EF48C816C1}" v="23" dt="2024-07-12T06:52:33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banseibor Lyngdoh" userId="S::mebanseibor@lpu.in::695f6851-5b91-4d42-8cfd-0aa9989f5702" providerId="AD" clId="Web-{4129E76B-8B7E-8B62-003F-30EF48C816C1}"/>
    <pc:docChg chg="modSld">
      <pc:chgData name="Mebanseibor Lyngdoh" userId="S::mebanseibor@lpu.in::695f6851-5b91-4d42-8cfd-0aa9989f5702" providerId="AD" clId="Web-{4129E76B-8B7E-8B62-003F-30EF48C816C1}" dt="2024-07-12T06:52:33.856" v="22" actId="14100"/>
      <pc:docMkLst>
        <pc:docMk/>
      </pc:docMkLst>
      <pc:sldChg chg="addSp modSp">
        <pc:chgData name="Mebanseibor Lyngdoh" userId="S::mebanseibor@lpu.in::695f6851-5b91-4d42-8cfd-0aa9989f5702" providerId="AD" clId="Web-{4129E76B-8B7E-8B62-003F-30EF48C816C1}" dt="2024-07-12T06:50:41.322" v="7" actId="1076"/>
        <pc:sldMkLst>
          <pc:docMk/>
          <pc:sldMk cId="1423633249" sldId="257"/>
        </pc:sldMkLst>
        <pc:picChg chg="add mod ord">
          <ac:chgData name="Mebanseibor Lyngdoh" userId="S::mebanseibor@lpu.in::695f6851-5b91-4d42-8cfd-0aa9989f5702" providerId="AD" clId="Web-{4129E76B-8B7E-8B62-003F-30EF48C816C1}" dt="2024-07-12T06:50:41.322" v="7" actId="1076"/>
          <ac:picMkLst>
            <pc:docMk/>
            <pc:sldMk cId="1423633249" sldId="257"/>
            <ac:picMk id="4" creationId="{761ED186-E825-DBE5-A154-520CE5470231}"/>
          </ac:picMkLst>
        </pc:picChg>
      </pc:sldChg>
      <pc:sldChg chg="addSp modSp">
        <pc:chgData name="Mebanseibor Lyngdoh" userId="S::mebanseibor@lpu.in::695f6851-5b91-4d42-8cfd-0aa9989f5702" providerId="AD" clId="Web-{4129E76B-8B7E-8B62-003F-30EF48C816C1}" dt="2024-07-12T06:51:48.980" v="13" actId="14100"/>
        <pc:sldMkLst>
          <pc:docMk/>
          <pc:sldMk cId="1755292160" sldId="258"/>
        </pc:sldMkLst>
        <pc:picChg chg="add mod ord">
          <ac:chgData name="Mebanseibor Lyngdoh" userId="S::mebanseibor@lpu.in::695f6851-5b91-4d42-8cfd-0aa9989f5702" providerId="AD" clId="Web-{4129E76B-8B7E-8B62-003F-30EF48C816C1}" dt="2024-07-12T06:51:48.980" v="13" actId="14100"/>
          <ac:picMkLst>
            <pc:docMk/>
            <pc:sldMk cId="1755292160" sldId="258"/>
            <ac:picMk id="4" creationId="{215E8ABE-5747-A5E7-6DA3-41FEEC84DD99}"/>
          </ac:picMkLst>
        </pc:picChg>
      </pc:sldChg>
      <pc:sldChg chg="addSp modSp">
        <pc:chgData name="Mebanseibor Lyngdoh" userId="S::mebanseibor@lpu.in::695f6851-5b91-4d42-8cfd-0aa9989f5702" providerId="AD" clId="Web-{4129E76B-8B7E-8B62-003F-30EF48C816C1}" dt="2024-07-12T06:52:33.856" v="22" actId="14100"/>
        <pc:sldMkLst>
          <pc:docMk/>
          <pc:sldMk cId="3380229419" sldId="259"/>
        </pc:sldMkLst>
        <pc:picChg chg="add mod">
          <ac:chgData name="Mebanseibor Lyngdoh" userId="S::mebanseibor@lpu.in::695f6851-5b91-4d42-8cfd-0aa9989f5702" providerId="AD" clId="Web-{4129E76B-8B7E-8B62-003F-30EF48C816C1}" dt="2024-07-12T06:52:33.856" v="22" actId="14100"/>
          <ac:picMkLst>
            <pc:docMk/>
            <pc:sldMk cId="3380229419" sldId="259"/>
            <ac:picMk id="4" creationId="{E6B5453C-C2CB-E590-CE40-FA230327A7D1}"/>
          </ac:picMkLst>
        </pc:picChg>
      </pc:sldChg>
    </pc:docChg>
  </pc:docChgLst>
  <pc:docChgLst>
    <pc:chgData name="Mebanseibor Lyngdoh" userId="S::mebanseibor@lpu.in::695f6851-5b91-4d42-8cfd-0aa9989f5702" providerId="AD" clId="Web-{12A88E0E-E8D1-69CF-F0F5-93D14BA0B07A}"/>
    <pc:docChg chg="addSld delSld modSld addMainMaster delMainMaster">
      <pc:chgData name="Mebanseibor Lyngdoh" userId="S::mebanseibor@lpu.in::695f6851-5b91-4d42-8cfd-0aa9989f5702" providerId="AD" clId="Web-{12A88E0E-E8D1-69CF-F0F5-93D14BA0B07A}" dt="2024-07-12T04:59:26.689" v="497"/>
      <pc:docMkLst>
        <pc:docMk/>
      </pc:docMkLst>
      <pc:sldChg chg="modSp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109857222" sldId="256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53:58.060" v="463" actId="20577"/>
        <pc:sldMkLst>
          <pc:docMk/>
          <pc:sldMk cId="1423633249" sldId="257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423633249" sldId="257"/>
            <ac:spMk id="2" creationId="{80EF649D-FD5C-F009-1485-E025F116B87A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53:58.060" v="463" actId="20577"/>
          <ac:spMkLst>
            <pc:docMk/>
            <pc:sldMk cId="1423633249" sldId="257"/>
            <ac:spMk id="3" creationId="{927C0819-D65F-095B-B6CB-963E55031618}"/>
          </ac:spMkLst>
        </pc:sp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1755292160" sldId="258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755292160" sldId="258"/>
            <ac:spMk id="2" creationId="{0043BE7D-68CE-CB46-000E-B2FA2C38D4F1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755292160" sldId="258"/>
            <ac:spMk id="3" creationId="{19192C0E-8116-5B58-16FE-81A62E6D9701}"/>
          </ac:spMkLst>
        </pc:spChg>
      </pc:sldChg>
      <pc:sldChg chg="addSp delSp modSp new mod modClrScheme chgLayout">
        <pc:chgData name="Mebanseibor Lyngdoh" userId="S::mebanseibor@lpu.in::695f6851-5b91-4d42-8cfd-0aa9989f5702" providerId="AD" clId="Web-{12A88E0E-E8D1-69CF-F0F5-93D14BA0B07A}" dt="2024-07-12T04:31:34.217" v="418" actId="20577"/>
        <pc:sldMkLst>
          <pc:docMk/>
          <pc:sldMk cId="3380229419" sldId="259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3380229419" sldId="259"/>
            <ac:spMk id="2" creationId="{E24AC466-5095-A018-6D99-D882EFACD5C5}"/>
          </ac:spMkLst>
        </pc:spChg>
        <pc:spChg chg="add del mod ord">
          <ac:chgData name="Mebanseibor Lyngdoh" userId="S::mebanseibor@lpu.in::695f6851-5b91-4d42-8cfd-0aa9989f5702" providerId="AD" clId="Web-{12A88E0E-E8D1-69CF-F0F5-93D14BA0B07A}" dt="2024-07-12T04:31:34.217" v="418" actId="20577"/>
          <ac:spMkLst>
            <pc:docMk/>
            <pc:sldMk cId="3380229419" sldId="259"/>
            <ac:spMk id="3" creationId="{2E4C07D0-8B36-856F-E93E-55BE81DFCE61}"/>
          </ac:spMkLst>
        </pc:spChg>
        <pc:graphicFrameChg chg="add del mod ord modGraphic">
          <ac:chgData name="Mebanseibor Lyngdoh" userId="S::mebanseibor@lpu.in::695f6851-5b91-4d42-8cfd-0aa9989f5702" providerId="AD" clId="Web-{12A88E0E-E8D1-69CF-F0F5-93D14BA0B07A}" dt="2024-07-12T04:17:20.645" v="128"/>
          <ac:graphicFrameMkLst>
            <pc:docMk/>
            <pc:sldMk cId="3380229419" sldId="259"/>
            <ac:graphicFrameMk id="4" creationId="{0F0A239D-CEBC-8B65-D55F-1D5471D71E18}"/>
          </ac:graphicFrameMkLst>
        </pc:graphicFrame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30:18.497" v="406" actId="20577"/>
        <pc:sldMkLst>
          <pc:docMk/>
          <pc:sldMk cId="1881673119" sldId="260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881673119" sldId="260"/>
            <ac:spMk id="2" creationId="{D5634649-906D-92A1-6B2A-D2D12684F826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30:18.497" v="406" actId="20577"/>
          <ac:spMkLst>
            <pc:docMk/>
            <pc:sldMk cId="1881673119" sldId="260"/>
            <ac:spMk id="3" creationId="{C5073467-7A9C-0152-1431-368F542D5F9E}"/>
          </ac:spMkLst>
        </pc:spChg>
      </pc:sldChg>
      <pc:sldChg chg="new del">
        <pc:chgData name="Mebanseibor Lyngdoh" userId="S::mebanseibor@lpu.in::695f6851-5b91-4d42-8cfd-0aa9989f5702" providerId="AD" clId="Web-{12A88E0E-E8D1-69CF-F0F5-93D14BA0B07A}" dt="2024-07-12T04:18:09.817" v="171"/>
        <pc:sldMkLst>
          <pc:docMk/>
          <pc:sldMk cId="3695314051" sldId="261"/>
        </pc:sldMkLst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4125698529" sldId="261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4125698529" sldId="261"/>
            <ac:spMk id="2" creationId="{C1797180-5ACA-7014-7119-B409F1DC4564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4125698529" sldId="261"/>
            <ac:spMk id="3" creationId="{FA9D9B93-0700-B009-27EE-42008E1D1461}"/>
          </ac:spMkLst>
        </pc:sp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3400941076" sldId="262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3400941076" sldId="262"/>
            <ac:spMk id="2" creationId="{8B76294B-A3BD-A101-CBC3-334B8D4F3001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3400941076" sldId="262"/>
            <ac:spMk id="3" creationId="{42C31EDA-D190-44FA-F964-43E22FD36045}"/>
          </ac:spMkLst>
        </pc:sp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2296571772" sldId="263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2296571772" sldId="263"/>
            <ac:spMk id="2" creationId="{4F1C3B5B-172A-C589-9151-747C3C77B339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2296571772" sldId="263"/>
            <ac:spMk id="3" creationId="{02A9F3BE-AF75-7068-49EF-2A9BFEC7CB77}"/>
          </ac:spMkLst>
        </pc:sp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1133263382" sldId="264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133263382" sldId="264"/>
            <ac:spMk id="2" creationId="{9855034E-294F-35BC-9999-9F769AAF7D68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1133263382" sldId="264"/>
            <ac:spMk id="3" creationId="{6C8DFF00-DC01-D360-7117-D0E96C2D67D1}"/>
          </ac:spMkLst>
        </pc:spChg>
      </pc:sldChg>
      <pc:sldChg chg="modSp new mod modClrScheme chgLayout">
        <pc:chgData name="Mebanseibor Lyngdoh" userId="S::mebanseibor@lpu.in::695f6851-5b91-4d42-8cfd-0aa9989f5702" providerId="AD" clId="Web-{12A88E0E-E8D1-69CF-F0F5-93D14BA0B07A}" dt="2024-07-12T04:29:09.247" v="397"/>
        <pc:sldMkLst>
          <pc:docMk/>
          <pc:sldMk cId="425726959" sldId="265"/>
        </pc:sldMkLst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425726959" sldId="265"/>
            <ac:spMk id="2" creationId="{F2AE0E70-0459-0F17-26E9-28246993E901}"/>
          </ac:spMkLst>
        </pc:spChg>
        <pc:spChg chg="mod ord">
          <ac:chgData name="Mebanseibor Lyngdoh" userId="S::mebanseibor@lpu.in::695f6851-5b91-4d42-8cfd-0aa9989f5702" providerId="AD" clId="Web-{12A88E0E-E8D1-69CF-F0F5-93D14BA0B07A}" dt="2024-07-12T04:29:09.247" v="397"/>
          <ac:spMkLst>
            <pc:docMk/>
            <pc:sldMk cId="425726959" sldId="265"/>
            <ac:spMk id="3" creationId="{D19DE783-37B8-4AA5-3258-AAB000E55F80}"/>
          </ac:spMkLst>
        </pc:spChg>
      </pc:sldChg>
      <pc:sldChg chg="addSp delSp modSp new">
        <pc:chgData name="Mebanseibor Lyngdoh" userId="S::mebanseibor@lpu.in::695f6851-5b91-4d42-8cfd-0aa9989f5702" providerId="AD" clId="Web-{12A88E0E-E8D1-69CF-F0F5-93D14BA0B07A}" dt="2024-07-12T04:38:06.581" v="461" actId="20577"/>
        <pc:sldMkLst>
          <pc:docMk/>
          <pc:sldMk cId="2531051734" sldId="266"/>
        </pc:sldMkLst>
        <pc:spChg chg="mod">
          <ac:chgData name="Mebanseibor Lyngdoh" userId="S::mebanseibor@lpu.in::695f6851-5b91-4d42-8cfd-0aa9989f5702" providerId="AD" clId="Web-{12A88E0E-E8D1-69CF-F0F5-93D14BA0B07A}" dt="2024-07-12T04:31:53.483" v="423"/>
          <ac:spMkLst>
            <pc:docMk/>
            <pc:sldMk cId="2531051734" sldId="266"/>
            <ac:spMk id="2" creationId="{C72BCF74-466D-3C85-3190-2A4ED9EB6102}"/>
          </ac:spMkLst>
        </pc:spChg>
        <pc:spChg chg="del">
          <ac:chgData name="Mebanseibor Lyngdoh" userId="S::mebanseibor@lpu.in::695f6851-5b91-4d42-8cfd-0aa9989f5702" providerId="AD" clId="Web-{12A88E0E-E8D1-69CF-F0F5-93D14BA0B07A}" dt="2024-07-12T04:32:20.421" v="424"/>
          <ac:spMkLst>
            <pc:docMk/>
            <pc:sldMk cId="2531051734" sldId="266"/>
            <ac:spMk id="3" creationId="{BDE1A7BC-055C-2452-EF9C-596B9FB1E645}"/>
          </ac:spMkLst>
        </pc:spChg>
        <pc:spChg chg="add mod">
          <ac:chgData name="Mebanseibor Lyngdoh" userId="S::mebanseibor@lpu.in::695f6851-5b91-4d42-8cfd-0aa9989f5702" providerId="AD" clId="Web-{12A88E0E-E8D1-69CF-F0F5-93D14BA0B07A}" dt="2024-07-12T04:38:06.581" v="461" actId="20577"/>
          <ac:spMkLst>
            <pc:docMk/>
            <pc:sldMk cId="2531051734" sldId="266"/>
            <ac:spMk id="6" creationId="{F4422DA7-1FA9-FD33-3858-B1E86F164B4C}"/>
          </ac:spMkLst>
        </pc:spChg>
        <pc:spChg chg="add mod">
          <ac:chgData name="Mebanseibor Lyngdoh" userId="S::mebanseibor@lpu.in::695f6851-5b91-4d42-8cfd-0aa9989f5702" providerId="AD" clId="Web-{12A88E0E-E8D1-69CF-F0F5-93D14BA0B07A}" dt="2024-07-12T04:38:02.800" v="459" actId="20577"/>
          <ac:spMkLst>
            <pc:docMk/>
            <pc:sldMk cId="2531051734" sldId="266"/>
            <ac:spMk id="7" creationId="{8C3602BE-FBE3-A8DF-846B-6FDD5F464071}"/>
          </ac:spMkLst>
        </pc:spChg>
        <pc:picChg chg="add mod ord">
          <ac:chgData name="Mebanseibor Lyngdoh" userId="S::mebanseibor@lpu.in::695f6851-5b91-4d42-8cfd-0aa9989f5702" providerId="AD" clId="Web-{12A88E0E-E8D1-69CF-F0F5-93D14BA0B07A}" dt="2024-07-12T04:37:04.424" v="435" actId="1076"/>
          <ac:picMkLst>
            <pc:docMk/>
            <pc:sldMk cId="2531051734" sldId="266"/>
            <ac:picMk id="4" creationId="{767E71B4-70AA-E09E-B883-4CEBBAB8957B}"/>
          </ac:picMkLst>
        </pc:picChg>
        <pc:picChg chg="add mod">
          <ac:chgData name="Mebanseibor Lyngdoh" userId="S::mebanseibor@lpu.in::695f6851-5b91-4d42-8cfd-0aa9989f5702" providerId="AD" clId="Web-{12A88E0E-E8D1-69CF-F0F5-93D14BA0B07A}" dt="2024-07-12T04:37:08.924" v="436" actId="1076"/>
          <ac:picMkLst>
            <pc:docMk/>
            <pc:sldMk cId="2531051734" sldId="266"/>
            <ac:picMk id="5" creationId="{087023CA-583C-ABDE-DCC8-692A65143E16}"/>
          </ac:picMkLst>
        </pc:picChg>
      </pc:sldChg>
      <pc:sldChg chg="modSp new">
        <pc:chgData name="Mebanseibor Lyngdoh" userId="S::mebanseibor@lpu.in::695f6851-5b91-4d42-8cfd-0aa9989f5702" providerId="AD" clId="Web-{12A88E0E-E8D1-69CF-F0F5-93D14BA0B07A}" dt="2024-07-12T04:59:26.689" v="497"/>
        <pc:sldMkLst>
          <pc:docMk/>
          <pc:sldMk cId="1383184278" sldId="267"/>
        </pc:sldMkLst>
        <pc:spChg chg="mod">
          <ac:chgData name="Mebanseibor Lyngdoh" userId="S::mebanseibor@lpu.in::695f6851-5b91-4d42-8cfd-0aa9989f5702" providerId="AD" clId="Web-{12A88E0E-E8D1-69CF-F0F5-93D14BA0B07A}" dt="2024-07-12T04:59:26.689" v="497"/>
          <ac:spMkLst>
            <pc:docMk/>
            <pc:sldMk cId="1383184278" sldId="267"/>
            <ac:spMk id="2" creationId="{F5FE94FB-A4C4-FB4C-06F9-AFF822DF3DFA}"/>
          </ac:spMkLst>
        </pc:spChg>
        <pc:spChg chg="mod">
          <ac:chgData name="Mebanseibor Lyngdoh" userId="S::mebanseibor@lpu.in::695f6851-5b91-4d42-8cfd-0aa9989f5702" providerId="AD" clId="Web-{12A88E0E-E8D1-69CF-F0F5-93D14BA0B07A}" dt="2024-07-12T04:59:20.923" v="496" actId="20577"/>
          <ac:spMkLst>
            <pc:docMk/>
            <pc:sldMk cId="1383184278" sldId="267"/>
            <ac:spMk id="3" creationId="{A917AAC9-8F8D-E5B9-B31B-F1350D72DC7B}"/>
          </ac:spMkLst>
        </pc:spChg>
      </pc:sldChg>
      <pc:sldMasterChg chg="add del addSldLayout delSldLayout">
        <pc:chgData name="Mebanseibor Lyngdoh" userId="S::mebanseibor@lpu.in::695f6851-5b91-4d42-8cfd-0aa9989f5702" providerId="AD" clId="Web-{12A88E0E-E8D1-69CF-F0F5-93D14BA0B07A}" dt="2024-07-12T04:28:53.153" v="394"/>
        <pc:sldMasterMkLst>
          <pc:docMk/>
          <pc:sldMasterMk cId="2460954070" sldId="2147483660"/>
        </pc:sldMasterMkLst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ebanseibor Lyngdoh" userId="S::mebanseibor@lpu.in::695f6851-5b91-4d42-8cfd-0aa9989f5702" providerId="AD" clId="Web-{12A88E0E-E8D1-69CF-F0F5-93D14BA0B07A}" dt="2024-07-12T04:28:53.153" v="39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Mebanseibor Lyngdoh" userId="S::mebanseibor@lpu.in::695f6851-5b91-4d42-8cfd-0aa9989f5702" providerId="AD" clId="Web-{12A88E0E-E8D1-69CF-F0F5-93D14BA0B07A}" dt="2024-07-12T04:28:55.528" v="395"/>
        <pc:sldMasterMkLst>
          <pc:docMk/>
          <pc:sldMasterMk cId="1414356372" sldId="2147483672"/>
        </pc:sldMasterMkLst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1216081355" sldId="2147483673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1802167745" sldId="2147483674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1312506842" sldId="2147483675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3044876620" sldId="2147483676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2856829109" sldId="2147483677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2618127098" sldId="2147483678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810161576" sldId="2147483679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1402113013" sldId="2147483680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2062585166" sldId="2147483681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660887991" sldId="2147483682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5.528" v="395"/>
          <pc:sldLayoutMkLst>
            <pc:docMk/>
            <pc:sldMasterMk cId="1414356372" sldId="2147483672"/>
            <pc:sldLayoutMk cId="502901598" sldId="2147483683"/>
          </pc:sldLayoutMkLst>
        </pc:sldLayoutChg>
      </pc:sldMasterChg>
      <pc:sldMasterChg chg="add del addSldLayout delSldLayout modSldLayout">
        <pc:chgData name="Mebanseibor Lyngdoh" userId="S::mebanseibor@lpu.in::695f6851-5b91-4d42-8cfd-0aa9989f5702" providerId="AD" clId="Web-{12A88E0E-E8D1-69CF-F0F5-93D14BA0B07A}" dt="2024-07-12T04:27:32.183" v="393"/>
        <pc:sldMasterMkLst>
          <pc:docMk/>
          <pc:sldMasterMk cId="3554084860" sldId="2147483672"/>
        </pc:sldMasterMkLst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2403978591" sldId="2147483673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3822457489" sldId="2147483674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3140508014" sldId="2147483675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239274142" sldId="2147483676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3426695586" sldId="2147483677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1368060703" sldId="2147483678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3775895698" sldId="2147483679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343046538" sldId="2147483680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1945851947" sldId="2147483681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2498068673" sldId="2147483682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7:32.183" v="393"/>
          <pc:sldLayoutMkLst>
            <pc:docMk/>
            <pc:sldMasterMk cId="3554084860" sldId="2147483672"/>
            <pc:sldLayoutMk cId="874076316" sldId="2147483683"/>
          </pc:sldLayoutMkLst>
        </pc:sldLayoutChg>
      </pc:sldMasterChg>
      <pc:sldMasterChg chg="add del addSldLayout delSldLayout modSldLayout">
        <pc:chgData name="Mebanseibor Lyngdoh" userId="S::mebanseibor@lpu.in::695f6851-5b91-4d42-8cfd-0aa9989f5702" providerId="AD" clId="Web-{12A88E0E-E8D1-69CF-F0F5-93D14BA0B07A}" dt="2024-07-12T04:28:57.278" v="396"/>
        <pc:sldMasterMkLst>
          <pc:docMk/>
          <pc:sldMasterMk cId="3473888179" sldId="2147483684"/>
        </pc:sldMasterMkLst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3251220379" sldId="2147483685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1986151247" sldId="2147483686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2762697605" sldId="2147483687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3051061705" sldId="2147483688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2685098725" sldId="2147483689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2491490227" sldId="2147483690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2462723217" sldId="2147483691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1701892307" sldId="2147483692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472773562" sldId="2147483693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3163595211" sldId="2147483694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8:57.278" v="396"/>
          <pc:sldLayoutMkLst>
            <pc:docMk/>
            <pc:sldMasterMk cId="3473888179" sldId="2147483684"/>
            <pc:sldLayoutMk cId="4032592850" sldId="2147483695"/>
          </pc:sldLayoutMkLst>
        </pc:sldLayoutChg>
      </pc:sldMasterChg>
      <pc:sldMasterChg chg="add del addSldLayout delSldLayout modSldLayout">
        <pc:chgData name="Mebanseibor Lyngdoh" userId="S::mebanseibor@lpu.in::695f6851-5b91-4d42-8cfd-0aa9989f5702" providerId="AD" clId="Web-{12A88E0E-E8D1-69CF-F0F5-93D14BA0B07A}" dt="2024-07-12T04:29:09.247" v="397"/>
        <pc:sldMasterMkLst>
          <pc:docMk/>
          <pc:sldMasterMk cId="4027819815" sldId="2147483696"/>
        </pc:sldMasterMkLst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1754023396" sldId="2147483697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3223206641" sldId="2147483698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693495223" sldId="2147483699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2869914438" sldId="2147483700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2235601272" sldId="2147483701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994885661" sldId="2147483702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1238051512" sldId="2147483703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2045806586" sldId="2147483704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1026420481" sldId="2147483705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2957079063" sldId="2147483706"/>
          </pc:sldLayoutMkLst>
        </pc:sldLayoutChg>
        <pc:sldLayoutChg chg="add del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4027819815" sldId="2147483696"/>
            <pc:sldLayoutMk cId="853729716" sldId="2147483707"/>
          </pc:sldLayoutMkLst>
        </pc:sldLayoutChg>
      </pc:sldMasterChg>
      <pc:sldMasterChg chg="add addSldLayout modSldLayout">
        <pc:chgData name="Mebanseibor Lyngdoh" userId="S::mebanseibor@lpu.in::695f6851-5b91-4d42-8cfd-0aa9989f5702" providerId="AD" clId="Web-{12A88E0E-E8D1-69CF-F0F5-93D14BA0B07A}" dt="2024-07-12T04:29:09.247" v="397"/>
        <pc:sldMasterMkLst>
          <pc:docMk/>
          <pc:sldMasterMk cId="2778374337" sldId="2147483708"/>
        </pc:sldMasterMkLst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1009712567" sldId="2147483709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3331607765" sldId="2147483710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2971731543" sldId="2147483711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879738224" sldId="2147483712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3094088079" sldId="2147483713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1638491720" sldId="2147483714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1955545805" sldId="2147483715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374493798" sldId="2147483716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2126069513" sldId="2147483717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2672457658" sldId="2147483718"/>
          </pc:sldLayoutMkLst>
        </pc:sldLayoutChg>
        <pc:sldLayoutChg chg="add mod replId">
          <pc:chgData name="Mebanseibor Lyngdoh" userId="S::mebanseibor@lpu.in::695f6851-5b91-4d42-8cfd-0aa9989f5702" providerId="AD" clId="Web-{12A88E0E-E8D1-69CF-F0F5-93D14BA0B07A}" dt="2024-07-12T04:29:09.247" v="397"/>
          <pc:sldLayoutMkLst>
            <pc:docMk/>
            <pc:sldMasterMk cId="2778374337" sldId="2147483708"/>
            <pc:sldLayoutMk cId="3501611906" sldId="214748371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1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5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1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0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3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408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9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06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7/11/2024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n-queens/" TargetMode="External"/><Relationship Id="rId2" Type="http://schemas.openxmlformats.org/officeDocument/2006/relationships/hyperlink" Target="https://github.com/Mebanseibor/N-Queens-Visualiser-Java-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projects.com/how-to-draw-a-chessboard-in-java/" TargetMode="External"/><Relationship Id="rId4" Type="http://schemas.openxmlformats.org/officeDocument/2006/relationships/hyperlink" Target="https://nqueensvisualizerbygsr.netlify.app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banseibor/N-Queens-Visualiser-Java-?tab=readme-ov-file#rendering-the-live-preview" TargetMode="External"/><Relationship Id="rId2" Type="http://schemas.openxmlformats.org/officeDocument/2006/relationships/hyperlink" Target="https://github.com/Mebanseibor/N-Queens-Visualiser-Java-?tab=readme-ov-file#over-view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banseibor/N-Queens-Visualiser-Java-?tab=readme-ov-file#solu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N-Queens </a:t>
            </a:r>
            <a:r>
              <a:rPr lang="en-US" err="1"/>
              <a:t>Visualiser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Created by </a:t>
            </a:r>
            <a:r>
              <a:rPr lang="en-US" err="1"/>
              <a:t>Mebanseibor</a:t>
            </a:r>
            <a:r>
              <a:rPr lang="en-US"/>
              <a:t> Lyngdoh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034E-294F-35BC-9999-9F769AAF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Things Learnt🎓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FF00-DC01-D360-7117-D0E96C2D6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Using packages catered for rendering graphical items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Handling threads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6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E70-0459-0F17-26E9-28246993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Links🔗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E783-37B8-4AA5-3258-AAB000E55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GitHub Repository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About the problem: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By </a:t>
            </a:r>
            <a:r>
              <a:rPr lang="en-US">
                <a:ea typeface="+mn-lt"/>
                <a:cs typeface="+mn-lt"/>
                <a:hlinkClick r:id="rId3"/>
              </a:rPr>
              <a:t>LeetCode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Completed project reference: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By </a:t>
            </a:r>
            <a:r>
              <a:rPr lang="en-US">
                <a:ea typeface="+mn-lt"/>
                <a:cs typeface="+mn-lt"/>
                <a:hlinkClick r:id="rId4"/>
              </a:rPr>
              <a:t>GSR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Drawing a chess board in Java: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By </a:t>
            </a:r>
            <a:r>
              <a:rPr lang="en-US">
                <a:ea typeface="+mn-lt"/>
                <a:cs typeface="+mn-lt"/>
                <a:hlinkClick r:id="rId5"/>
              </a:rPr>
              <a:t>GUIProjects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94FB-A4C4-FB4C-06F9-AFF822DF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End of 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7AAC9-8F8D-E5B9-B31B-F1350D72D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8318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649D-FD5C-F009-1485-E025F116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Problem Statement🧩</a:t>
            </a:r>
            <a:endParaRPr lang="en-US"/>
          </a:p>
        </p:txBody>
      </p:sp>
      <p:pic>
        <p:nvPicPr>
          <p:cNvPr id="4" name="Picture 3" descr="Chess knights head to head">
            <a:extLst>
              <a:ext uri="{FF2B5EF4-FFF2-40B4-BE49-F238E27FC236}">
                <a16:creationId xmlns:a16="http://schemas.microsoft.com/office/drawing/2014/main" id="{761ED186-E825-DBE5-A154-520CE5470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81620" y="-749780"/>
            <a:ext cx="12540861" cy="83575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0819-D65F-095B-B6CB-963E55031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The n-queens puzzle is the problem of placing n queens on an n x n chessboard such that no two queens attack each other.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3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ss pieces on a chessboard">
            <a:extLst>
              <a:ext uri="{FF2B5EF4-FFF2-40B4-BE49-F238E27FC236}">
                <a16:creationId xmlns:a16="http://schemas.microsoft.com/office/drawing/2014/main" id="{215E8ABE-5747-A5E7-6DA3-41FEEC84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65981"/>
            <a:ext cx="12263886" cy="8180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3BE7D-68CE-CB46-000E-B2FA2C38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Objective🎯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2C0E-8116-5B58-16FE-81A62E6D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ea typeface="+mn-lt"/>
                <a:cs typeface="+mn-lt"/>
              </a:rPr>
              <a:t>Given an integer n, we must display all distinct solutions to the n-queens puzzle, all done within a single programming language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C466-5095-A018-6D99-D882EFAC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Terminology📖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07D0-8B36-856F-E93E-55BE81DF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Rank</a:t>
            </a:r>
            <a:endParaRPr lang="en-US"/>
          </a:p>
          <a:p>
            <a:pPr lvl="1"/>
            <a:r>
              <a:rPr lang="en-US" sz="1800">
                <a:ea typeface="+mn-lt"/>
                <a:cs typeface="+mn-lt"/>
              </a:rPr>
              <a:t>In chess, a rank refers to a straight full set of squares on the horizontal axis</a:t>
            </a:r>
            <a:endParaRPr lang="en-US" sz="1800"/>
          </a:p>
          <a:p>
            <a:r>
              <a:rPr lang="en-US">
                <a:ea typeface="+mn-lt"/>
                <a:cs typeface="+mn-lt"/>
              </a:rPr>
              <a:t>File</a:t>
            </a:r>
            <a:endParaRPr lang="en-US"/>
          </a:p>
          <a:p>
            <a:pPr lvl="1"/>
            <a:r>
              <a:rPr lang="en-US" sz="1800">
                <a:ea typeface="+mn-lt"/>
                <a:cs typeface="+mn-lt"/>
              </a:rPr>
              <a:t>In chess, a file refers to a straight full set of squares on the vertical axis</a:t>
            </a:r>
            <a:endParaRPr lang="en-US" sz="1800"/>
          </a:p>
          <a:p>
            <a:r>
              <a:rPr lang="en-US">
                <a:ea typeface="+mn-lt"/>
                <a:cs typeface="+mn-lt"/>
              </a:rPr>
              <a:t>Frame</a:t>
            </a:r>
            <a:endParaRPr lang="en-US"/>
          </a:p>
          <a:p>
            <a:pPr lvl="1"/>
            <a:r>
              <a:rPr lang="en-US" sz="1800">
                <a:ea typeface="+mn-lt"/>
                <a:cs typeface="+mn-lt"/>
              </a:rPr>
              <a:t>A frame is a window using by java</a:t>
            </a:r>
            <a:endParaRPr lang="en-US" sz="1800"/>
          </a:p>
          <a:p>
            <a:r>
              <a:rPr lang="en-US">
                <a:ea typeface="+mn-lt"/>
                <a:cs typeface="+mn-lt"/>
              </a:rPr>
              <a:t>Panel</a:t>
            </a:r>
            <a:endParaRPr lang="en-US"/>
          </a:p>
          <a:p>
            <a:pPr lvl="1"/>
            <a:r>
              <a:rPr lang="en-US" sz="1800">
                <a:ea typeface="+mn-lt"/>
                <a:cs typeface="+mn-lt"/>
              </a:rPr>
              <a:t>A panel is a section within a frame</a:t>
            </a:r>
            <a:endParaRPr lang="en-US" sz="1800"/>
          </a:p>
        </p:txBody>
      </p:sp>
      <p:pic>
        <p:nvPicPr>
          <p:cNvPr id="4" name="Picture 3" descr="Chess pieces laid on a wood surface">
            <a:extLst>
              <a:ext uri="{FF2B5EF4-FFF2-40B4-BE49-F238E27FC236}">
                <a16:creationId xmlns:a16="http://schemas.microsoft.com/office/drawing/2014/main" id="{E6B5453C-C2CB-E590-CE40-FA230327A7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-316301" y="-726056"/>
            <a:ext cx="12580187" cy="84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4649-906D-92A1-6B2A-D2D12684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About the program💾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3467-7A9C-0152-1431-368F542D5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/>
              <a:t>Programming Language used</a:t>
            </a:r>
          </a:p>
          <a:p>
            <a:pPr lvl="1"/>
            <a:r>
              <a:rPr lang="en-US">
                <a:ea typeface="+mn-lt"/>
                <a:cs typeface="+mn-lt"/>
              </a:rPr>
              <a:t>Java</a:t>
            </a:r>
            <a:endParaRPr lang="en-US"/>
          </a:p>
          <a:p>
            <a:r>
              <a:rPr lang="en-US"/>
              <a:t>Package(s) used</a:t>
            </a:r>
          </a:p>
          <a:p>
            <a:pPr lvl="1"/>
            <a:r>
              <a:rPr lang="en-US" sz="2400" err="1">
                <a:ea typeface="+mn-lt"/>
                <a:cs typeface="+mn-lt"/>
              </a:rPr>
              <a:t>java.util.Scanner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To take input from the user</a:t>
            </a:r>
            <a:endParaRPr lang="en-US" sz="2400"/>
          </a:p>
          <a:p>
            <a:pPr lvl="1"/>
            <a:r>
              <a:rPr lang="en-US" sz="2400" err="1">
                <a:ea typeface="+mn-lt"/>
                <a:cs typeface="+mn-lt"/>
              </a:rPr>
              <a:t>java.util.List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To store the answer/results with a list</a:t>
            </a:r>
            <a:endParaRPr lang="en-US" sz="2400"/>
          </a:p>
          <a:p>
            <a:pPr lvl="1"/>
            <a:r>
              <a:rPr lang="en-US" sz="2400" err="1">
                <a:ea typeface="+mn-lt"/>
                <a:cs typeface="+mn-lt"/>
              </a:rPr>
              <a:t>java.util.ArrayList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To instantiate an abstract list</a:t>
            </a:r>
            <a:endParaRPr lang="en-US" sz="2400"/>
          </a:p>
          <a:p>
            <a:pPr lvl="1"/>
            <a:r>
              <a:rPr lang="en-US" sz="2400">
                <a:ea typeface="+mn-lt"/>
                <a:cs typeface="+mn-lt"/>
              </a:rPr>
              <a:t>import </a:t>
            </a:r>
            <a:r>
              <a:rPr lang="en-US" sz="2400" err="1">
                <a:ea typeface="+mn-lt"/>
                <a:cs typeface="+mn-lt"/>
              </a:rPr>
              <a:t>java.awt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To create </a:t>
            </a:r>
            <a:r>
              <a:rPr lang="en-US" sz="2400" i="1">
                <a:ea typeface="+mn-lt"/>
                <a:cs typeface="+mn-lt"/>
              </a:rPr>
              <a:t>Abstract Window Toolkit</a:t>
            </a:r>
            <a:r>
              <a:rPr lang="en-US" sz="2400">
                <a:ea typeface="+mn-lt"/>
                <a:cs typeface="+mn-lt"/>
              </a:rPr>
              <a:t> import </a:t>
            </a:r>
            <a:r>
              <a:rPr lang="en-US" sz="2400" err="1">
                <a:ea typeface="+mn-lt"/>
                <a:cs typeface="+mn-lt"/>
              </a:rPr>
              <a:t>javax.swing</a:t>
            </a:r>
            <a:r>
              <a:rPr lang="en-US" sz="2400">
                <a:ea typeface="+mn-lt"/>
                <a:cs typeface="+mn-lt"/>
              </a:rPr>
              <a:t>.*;</a:t>
            </a:r>
            <a:endParaRPr lang="en-US" sz="2400"/>
          </a:p>
          <a:p>
            <a:pPr lvl="2"/>
            <a:r>
              <a:rPr lang="en-US" sz="2400">
                <a:ea typeface="+mn-lt"/>
                <a:cs typeface="+mn-lt"/>
              </a:rPr>
              <a:t>Easy to use GUI components</a:t>
            </a: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97180-5ACA-7014-7119-B409F1DC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Flowcharts</a:t>
            </a:r>
            <a:r>
              <a:rPr lang="en-US">
                <a:ea typeface="+mj-lt"/>
                <a:cs typeface="+mj-lt"/>
              </a:rPr>
              <a:t>🔀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9B93-0700-B009-27EE-42008E1D1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Over View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Rendering the Live Preview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9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CF74-466D-3C85-3190-2A4ED9EB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Preview🖼️</a:t>
            </a:r>
          </a:p>
        </p:txBody>
      </p:sp>
      <p:pic>
        <p:nvPicPr>
          <p:cNvPr id="4" name="Content Placeholder 3" descr="A screenshot of a game&#10;&#10;Description automatically generated">
            <a:extLst>
              <a:ext uri="{FF2B5EF4-FFF2-40B4-BE49-F238E27FC236}">
                <a16:creationId xmlns:a16="http://schemas.microsoft.com/office/drawing/2014/main" id="{767E71B4-70AA-E09E-B883-4CEBBAB89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06" y="3434523"/>
            <a:ext cx="5132718" cy="2690806"/>
          </a:xfr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087023CA-583C-ABDE-DCC8-692A6514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24" y="3435387"/>
            <a:ext cx="5132717" cy="269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22DA7-1FA9-FD33-3858-B1E86F164B4C}"/>
              </a:ext>
            </a:extLst>
          </p:cNvPr>
          <p:cNvSpPr txBox="1"/>
          <p:nvPr/>
        </p:nvSpPr>
        <p:spPr>
          <a:xfrm>
            <a:off x="1434922" y="28290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Main Window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602BE-FBE3-A8DF-846B-6FDD5F464071}"/>
              </a:ext>
            </a:extLst>
          </p:cNvPr>
          <p:cNvSpPr txBox="1"/>
          <p:nvPr/>
        </p:nvSpPr>
        <p:spPr>
          <a:xfrm>
            <a:off x="7817845" y="287453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Result Window</a:t>
            </a:r>
          </a:p>
        </p:txBody>
      </p:sp>
    </p:spTree>
    <p:extLst>
      <p:ext uri="{BB962C8B-B14F-4D97-AF65-F5344CB8AC3E}">
        <p14:creationId xmlns:p14="http://schemas.microsoft.com/office/powerpoint/2010/main" val="253105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294B-A3BD-A101-CBC3-334B8D4F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Future Enhancements🔮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31EDA-D190-44FA-F964-43E22FD3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Better error handling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Implement error handling when a non-valid integer is entered as the number of queens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Implement error handling for the function </a:t>
            </a:r>
            <a:r>
              <a:rPr lang="en-US" err="1">
                <a:ea typeface="+mn-lt"/>
                <a:cs typeface="+mn-lt"/>
              </a:rPr>
              <a:t>buttonCompute.addActionListener</a:t>
            </a:r>
            <a:r>
              <a:rPr lang="en-US">
                <a:ea typeface="+mn-lt"/>
                <a:cs typeface="+mn-lt"/>
              </a:rPr>
              <a:t>()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4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3B5B-172A-C589-9151-747C3C77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Development Issues Faced🚩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F3BE-AF75-7068-49EF-2A9BFEC7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Stretched out grid when using </a:t>
            </a:r>
            <a:r>
              <a:rPr lang="en-US" err="1">
                <a:ea typeface="+mn-lt"/>
                <a:cs typeface="+mn-lt"/>
              </a:rPr>
              <a:t>GridLayout</a:t>
            </a:r>
            <a:endParaRPr lang="en-US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Cause of the problem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ea typeface="+mn-lt"/>
                <a:cs typeface="+mn-lt"/>
              </a:rPr>
              <a:t>Grid Layout did not respect the panel's preferred size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Solution: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hlinkClick r:id="rId2"/>
              </a:rPr>
              <a:t>GitHubLink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71772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JuxtaposeVTI</vt:lpstr>
      <vt:lpstr>N-Queens Visualiser</vt:lpstr>
      <vt:lpstr>Problem Statement🧩</vt:lpstr>
      <vt:lpstr>Objective🎯</vt:lpstr>
      <vt:lpstr>Terminology📖</vt:lpstr>
      <vt:lpstr>About the program💾</vt:lpstr>
      <vt:lpstr>Flowcharts🔀</vt:lpstr>
      <vt:lpstr>Preview🖼️</vt:lpstr>
      <vt:lpstr>Future Enhancements🔮</vt:lpstr>
      <vt:lpstr>Development Issues Faced🚩</vt:lpstr>
      <vt:lpstr>Things Learnt🎓</vt:lpstr>
      <vt:lpstr>Links🔗</vt:lpstr>
      <vt:lpstr>End of 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</cp:revision>
  <dcterms:created xsi:type="dcterms:W3CDTF">2024-07-12T04:11:21Z</dcterms:created>
  <dcterms:modified xsi:type="dcterms:W3CDTF">2024-07-12T06:52:42Z</dcterms:modified>
</cp:coreProperties>
</file>